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57" r:id="rId5"/>
    <p:sldId id="258" r:id="rId6"/>
    <p:sldId id="270" r:id="rId7"/>
    <p:sldId id="273" r:id="rId8"/>
    <p:sldId id="259" r:id="rId9"/>
    <p:sldId id="271" r:id="rId10"/>
    <p:sldId id="260" r:id="rId11"/>
    <p:sldId id="266" r:id="rId12"/>
    <p:sldId id="267" r:id="rId13"/>
    <p:sldId id="272" r:id="rId14"/>
    <p:sldId id="261" r:id="rId15"/>
    <p:sldId id="262" r:id="rId16"/>
    <p:sldId id="265" r:id="rId17"/>
    <p:sldId id="268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8" autoAdjust="0"/>
    <p:restoredTop sz="94660"/>
  </p:normalViewPr>
  <p:slideViewPr>
    <p:cSldViewPr snapToGrid="0">
      <p:cViewPr>
        <p:scale>
          <a:sx n="50" d="100"/>
          <a:sy n="50" d="100"/>
        </p:scale>
        <p:origin x="156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B96A-C6D5-4D17-B0DA-288EAF74F09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D34C-B7D1-4C2C-B91F-F503D377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6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B96A-C6D5-4D17-B0DA-288EAF74F09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D34C-B7D1-4C2C-B91F-F503D377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7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B96A-C6D5-4D17-B0DA-288EAF74F09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D34C-B7D1-4C2C-B91F-F503D377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B96A-C6D5-4D17-B0DA-288EAF74F09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D34C-B7D1-4C2C-B91F-F503D377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B96A-C6D5-4D17-B0DA-288EAF74F09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D34C-B7D1-4C2C-B91F-F503D377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B96A-C6D5-4D17-B0DA-288EAF74F09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D34C-B7D1-4C2C-B91F-F503D377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7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B96A-C6D5-4D17-B0DA-288EAF74F09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D34C-B7D1-4C2C-B91F-F503D377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4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B96A-C6D5-4D17-B0DA-288EAF74F09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D34C-B7D1-4C2C-B91F-F503D377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B96A-C6D5-4D17-B0DA-288EAF74F09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D34C-B7D1-4C2C-B91F-F503D377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B96A-C6D5-4D17-B0DA-288EAF74F09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D34C-B7D1-4C2C-B91F-F503D377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B96A-C6D5-4D17-B0DA-288EAF74F09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D34C-B7D1-4C2C-B91F-F503D377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1B96A-C6D5-4D17-B0DA-288EAF74F09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1D34C-B7D1-4C2C-B91F-F503D377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10.png"/><Relationship Id="rId7" Type="http://schemas.openxmlformats.org/officeDocument/2006/relationships/image" Target="../media/image1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231.png"/><Relationship Id="rId4" Type="http://schemas.openxmlformats.org/officeDocument/2006/relationships/image" Target="../media/image2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50.png"/><Relationship Id="rId7" Type="http://schemas.openxmlformats.org/officeDocument/2006/relationships/image" Target="../media/image2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1789918" y="-1330965"/>
            <a:ext cx="11642258" cy="9924440"/>
            <a:chOff x="-1789918" y="-1330965"/>
            <a:chExt cx="11642258" cy="99244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858993" y="1934296"/>
              <a:ext cx="6373114" cy="275310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342671" y="1642382"/>
              <a:ext cx="3023878" cy="2999448"/>
            </a:xfrm>
            <a:prstGeom prst="rect">
              <a:avLst/>
            </a:prstGeom>
            <a:noFill/>
            <a:ln w="304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-1789918" y="0"/>
              <a:ext cx="1089593" cy="6226596"/>
              <a:chOff x="-1789918" y="0"/>
              <a:chExt cx="1089593" cy="622659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-734291" y="0"/>
                <a:ext cx="27709" cy="6082145"/>
              </a:xfrm>
              <a:prstGeom prst="line">
                <a:avLst/>
              </a:prstGeom>
              <a:ln w="3048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-1762209" y="492599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-1789918" y="1336578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-1762209" y="2078747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-1789918" y="2922726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-1755952" y="3691350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-1783661" y="4535329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-1755952" y="5277498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818143" y="7085370"/>
              <a:ext cx="2682145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lang="en-US" sz="9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8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721260" y="5010798"/>
              <a:ext cx="0" cy="2056137"/>
            </a:xfrm>
            <a:prstGeom prst="straightConnector1">
              <a:avLst/>
            </a:prstGeom>
            <a:ln w="1270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814877" y="2363719"/>
              <a:ext cx="103746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9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31588" y="-1330965"/>
              <a:ext cx="1636666" cy="141577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2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9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92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9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9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715732" y="492598"/>
              <a:ext cx="2995956" cy="1"/>
            </a:xfrm>
            <a:prstGeom prst="straightConnector1">
              <a:avLst/>
            </a:prstGeom>
            <a:ln w="1270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715732" y="3622"/>
              <a:ext cx="0" cy="967149"/>
            </a:xfrm>
            <a:prstGeom prst="straightConnector1">
              <a:avLst/>
            </a:prstGeom>
            <a:ln w="1270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46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64" y="0"/>
            <a:ext cx="9078671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1459497" y="58994"/>
            <a:ext cx="41788" cy="5331132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854813" y="58994"/>
            <a:ext cx="120936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854813" y="5390126"/>
            <a:ext cx="120936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64181" y="2216726"/>
                <a:ext cx="1803314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pt-BR" sz="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181" y="2216726"/>
                <a:ext cx="1803314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51216" y="-1763103"/>
                <a:ext cx="1594924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pt-BR" sz="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216" y="-1763103"/>
                <a:ext cx="159492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6990033" y="-399607"/>
            <a:ext cx="191729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12885" y="-1728914"/>
                <a:ext cx="190847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pt-BR" sz="6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885" y="-1728914"/>
                <a:ext cx="1908471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012885" y="-410840"/>
            <a:ext cx="191729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23225" y="486096"/>
                <a:ext cx="220695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225" y="486096"/>
                <a:ext cx="220695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5207058" y="492641"/>
            <a:ext cx="9130" cy="1428934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897212" y="1684541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212" y="1684541"/>
                <a:ext cx="599523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21670" y="3030171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670" y="3030171"/>
                <a:ext cx="599523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33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32" y="0"/>
            <a:ext cx="9109535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1459497" y="58994"/>
            <a:ext cx="41788" cy="5331132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854813" y="58994"/>
            <a:ext cx="120936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854813" y="5390126"/>
            <a:ext cx="120936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64181" y="2216726"/>
                <a:ext cx="1355756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6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6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181" y="2216726"/>
                <a:ext cx="1355756" cy="1015663"/>
              </a:xfrm>
              <a:prstGeom prst="rect">
                <a:avLst/>
              </a:prstGeom>
              <a:blipFill>
                <a:blip r:embed="rId3"/>
                <a:stretch>
                  <a:fillRect t="-27108" r="-36937" b="-4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51216" y="-1763103"/>
                <a:ext cx="114736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6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216" y="-1763103"/>
                <a:ext cx="1147365" cy="1015663"/>
              </a:xfrm>
              <a:prstGeom prst="rect">
                <a:avLst/>
              </a:prstGeom>
              <a:blipFill>
                <a:blip r:embed="rId4"/>
                <a:stretch>
                  <a:fillRect l="-14362" t="-27108" r="-43617" b="-4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6990033" y="-399607"/>
            <a:ext cx="191729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12885" y="-1728914"/>
                <a:ext cx="145770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6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6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885" y="-1728914"/>
                <a:ext cx="1457707" cy="1015663"/>
              </a:xfrm>
              <a:prstGeom prst="rect">
                <a:avLst/>
              </a:prstGeom>
              <a:blipFill>
                <a:blip r:embed="rId5"/>
                <a:stretch>
                  <a:fillRect t="-25150" r="-34310" b="-4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012885" y="-410840"/>
            <a:ext cx="191729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23225" y="486096"/>
                <a:ext cx="220695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225" y="486096"/>
                <a:ext cx="220695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207058" y="492641"/>
            <a:ext cx="9130" cy="1428934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97212" y="1684541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212" y="1684541"/>
                <a:ext cx="599523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21670" y="3030171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670" y="3030171"/>
                <a:ext cx="599523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18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32" y="0"/>
            <a:ext cx="9109535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1459497" y="58994"/>
            <a:ext cx="41788" cy="5331132"/>
          </a:xfrm>
          <a:prstGeom prst="straightConnector1">
            <a:avLst/>
          </a:prstGeom>
          <a:ln w="889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854813" y="58994"/>
            <a:ext cx="120936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854813" y="5390126"/>
            <a:ext cx="120936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64181" y="2216726"/>
                <a:ext cx="1355756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6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6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181" y="2216726"/>
                <a:ext cx="1355756" cy="1015663"/>
              </a:xfrm>
              <a:prstGeom prst="rect">
                <a:avLst/>
              </a:prstGeom>
              <a:blipFill>
                <a:blip r:embed="rId3"/>
                <a:stretch>
                  <a:fillRect t="-27108" r="-36937" b="-4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51216" y="-1763103"/>
                <a:ext cx="114736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6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216" y="-1763103"/>
                <a:ext cx="1147365" cy="1015663"/>
              </a:xfrm>
              <a:prstGeom prst="rect">
                <a:avLst/>
              </a:prstGeom>
              <a:blipFill>
                <a:blip r:embed="rId4"/>
                <a:stretch>
                  <a:fillRect l="-14362" t="-27108" r="-43617" b="-4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6990033" y="-399607"/>
            <a:ext cx="191729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12885" y="-1728914"/>
                <a:ext cx="145770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6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6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885" y="-1728914"/>
                <a:ext cx="1457707" cy="1015663"/>
              </a:xfrm>
              <a:prstGeom prst="rect">
                <a:avLst/>
              </a:prstGeom>
              <a:blipFill>
                <a:blip r:embed="rId5"/>
                <a:stretch>
                  <a:fillRect t="-25150" r="-34310" b="-4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012885" y="-410840"/>
            <a:ext cx="1917290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23225" y="486096"/>
                <a:ext cx="220695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225" y="486096"/>
                <a:ext cx="220695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207058" y="492641"/>
            <a:ext cx="9130" cy="1428934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97212" y="1684541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212" y="1684541"/>
                <a:ext cx="599523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21670" y="3030171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670" y="3030171"/>
                <a:ext cx="599523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10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539196" y="-1763103"/>
            <a:ext cx="13959133" cy="8621103"/>
            <a:chOff x="-539196" y="-1763103"/>
            <a:chExt cx="13959133" cy="862110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609" y="0"/>
              <a:ext cx="9010770" cy="6858000"/>
            </a:xfrm>
            <a:prstGeom prst="rect">
              <a:avLst/>
            </a:prstGeom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11459497" y="58994"/>
              <a:ext cx="41788" cy="5331132"/>
            </a:xfrm>
            <a:prstGeom prst="straightConnector1">
              <a:avLst/>
            </a:prstGeom>
            <a:ln w="889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0854813" y="58994"/>
              <a:ext cx="1209368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854813" y="5390126"/>
              <a:ext cx="1209368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2064181" y="2216726"/>
                  <a:ext cx="1355756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sz="6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66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6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66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4181" y="2216726"/>
                  <a:ext cx="1355756" cy="1015663"/>
                </a:xfrm>
                <a:prstGeom prst="rect">
                  <a:avLst/>
                </a:prstGeom>
                <a:blipFill>
                  <a:blip r:embed="rId3"/>
                  <a:stretch>
                    <a:fillRect t="-27108" r="-36937" b="-481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51216" y="-1763103"/>
                  <a:ext cx="1147365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sz="6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6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6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6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216" y="-1763103"/>
                  <a:ext cx="1147365" cy="1015663"/>
                </a:xfrm>
                <a:prstGeom prst="rect">
                  <a:avLst/>
                </a:prstGeom>
                <a:blipFill>
                  <a:blip r:embed="rId4"/>
                  <a:stretch>
                    <a:fillRect l="-14362" t="-27108" r="-43617" b="-481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6990033" y="-399607"/>
              <a:ext cx="191729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-539196" y="367951"/>
                  <a:ext cx="1457707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a14:m>
                  <a:r>
                    <a:rPr lang="en-US" sz="6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66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6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39196" y="367951"/>
                  <a:ext cx="1457707" cy="1015663"/>
                </a:xfrm>
                <a:prstGeom prst="rect">
                  <a:avLst/>
                </a:prstGeom>
                <a:blipFill>
                  <a:blip r:embed="rId5"/>
                  <a:stretch>
                    <a:fillRect t="-25150" r="-33891" b="-497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099361" y="338610"/>
                  <a:ext cx="1741951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6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6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66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361" y="338610"/>
                  <a:ext cx="1741951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5059573" y="345156"/>
              <a:ext cx="9130" cy="1428934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897212" y="1684541"/>
                  <a:ext cx="59952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7212" y="1684541"/>
                  <a:ext cx="599523" cy="7386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921670" y="3030171"/>
                  <a:ext cx="59952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1670" y="3030171"/>
                  <a:ext cx="599523" cy="7386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1279495" y="367951"/>
              <a:ext cx="9130" cy="1428934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73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12002596" y="-6684043"/>
            <a:ext cx="49594596" cy="27084086"/>
            <a:chOff x="-12002596" y="-6684043"/>
            <a:chExt cx="49594596" cy="27084086"/>
          </a:xfrm>
        </p:grpSpPr>
        <p:grpSp>
          <p:nvGrpSpPr>
            <p:cNvPr id="2" name="Group 1"/>
            <p:cNvGrpSpPr/>
            <p:nvPr/>
          </p:nvGrpSpPr>
          <p:grpSpPr>
            <a:xfrm>
              <a:off x="-12002596" y="-6218241"/>
              <a:ext cx="3523324" cy="20804241"/>
              <a:chOff x="-8243396" y="-6693109"/>
              <a:chExt cx="3523324" cy="20804241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243396" y="-6693109"/>
                <a:ext cx="3523324" cy="20560994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-7936343" y="-6292037"/>
                <a:ext cx="2940509" cy="43022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-7846984" y="9543229"/>
                <a:ext cx="2940509" cy="43022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-6530281" y="9513732"/>
                <a:ext cx="0" cy="4597400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-6500784" y="-6549109"/>
                <a:ext cx="0" cy="4597400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9311353" y="14685043"/>
              <a:ext cx="6286500" cy="5715000"/>
              <a:chOff x="7696200" y="-3124200"/>
              <a:chExt cx="6286500" cy="57150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7696200" y="647700"/>
                <a:ext cx="6286500" cy="38100"/>
              </a:xfrm>
              <a:prstGeom prst="line">
                <a:avLst/>
              </a:prstGeom>
              <a:ln w="419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10934700" y="-3124200"/>
                <a:ext cx="38100" cy="3771900"/>
              </a:xfrm>
              <a:prstGeom prst="line">
                <a:avLst/>
              </a:prstGeom>
              <a:ln w="419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743950" y="1638300"/>
                <a:ext cx="4191000" cy="0"/>
              </a:xfrm>
              <a:prstGeom prst="line">
                <a:avLst/>
              </a:prstGeom>
              <a:ln w="419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9677400" y="2590800"/>
                <a:ext cx="2438400" cy="0"/>
              </a:xfrm>
              <a:prstGeom prst="line">
                <a:avLst/>
              </a:prstGeom>
              <a:ln w="419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19738053" y="5169464"/>
              <a:ext cx="8603" cy="9515579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746656" y="-6324857"/>
              <a:ext cx="8603" cy="9515579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86350" y="9898268"/>
              <a:ext cx="0" cy="4597400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99050" y="-6129132"/>
              <a:ext cx="0" cy="4597400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635500" y="-6637953"/>
              <a:ext cx="914400" cy="914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663153" y="13933693"/>
              <a:ext cx="914400" cy="914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-10345277" y="-6324857"/>
              <a:ext cx="44497625" cy="98015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2092653" y="13965443"/>
              <a:ext cx="914400" cy="914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-10345278" y="14342753"/>
              <a:ext cx="44497626" cy="104729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9289456" y="13932568"/>
              <a:ext cx="914400" cy="914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9259959" y="-6684043"/>
              <a:ext cx="914400" cy="914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34122854" y="7273874"/>
              <a:ext cx="29494" cy="7162800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122854" y="-6472343"/>
              <a:ext cx="1" cy="6837826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34122854" y="982869"/>
              <a:ext cx="29494" cy="5130799"/>
            </a:xfrm>
            <a:prstGeom prst="straightConnector1">
              <a:avLst/>
            </a:prstGeom>
            <a:ln w="419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79634" y="2082869"/>
              <a:ext cx="11514762" cy="4359476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6036003" y="3293961"/>
              <a:ext cx="7404100" cy="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036003" y="5198961"/>
              <a:ext cx="7404100" cy="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0683200" y="271668"/>
              <a:ext cx="6908800" cy="68580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419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1903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94"/>
            <a:ext cx="12192000" cy="6666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8915" y="463144"/>
                <a:ext cx="851772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915" y="463144"/>
                <a:ext cx="85177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3142283" y="492641"/>
            <a:ext cx="9130" cy="1428934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493819" y="463144"/>
                <a:ext cx="921214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3819" y="463144"/>
                <a:ext cx="92121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-430451" y="492641"/>
            <a:ext cx="9130" cy="1428934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2343" y="463143"/>
                <a:ext cx="538224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343" y="463143"/>
                <a:ext cx="538224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6949923" y="492641"/>
            <a:ext cx="9130" cy="1428934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02786" y="2157734"/>
                <a:ext cx="658578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786" y="2157734"/>
                <a:ext cx="658578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85019" y="2157733"/>
                <a:ext cx="73289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019" y="2157733"/>
                <a:ext cx="732893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50424" y="1684541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424" y="1684541"/>
                <a:ext cx="599523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74882" y="3030171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882" y="3030171"/>
                <a:ext cx="599523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750610" y="2157733"/>
                <a:ext cx="75418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0610" y="2157733"/>
                <a:ext cx="75418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554327" y="2157733"/>
                <a:ext cx="53110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327" y="2157733"/>
                <a:ext cx="531107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30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493819" y="88174"/>
            <a:ext cx="17162769" cy="6681652"/>
            <a:chOff x="-1493819" y="88174"/>
            <a:chExt cx="17162769" cy="66816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174"/>
              <a:ext cx="12192000" cy="66816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078915" y="463144"/>
                  <a:ext cx="851772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6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915" y="463144"/>
                  <a:ext cx="851772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3142283" y="492641"/>
              <a:ext cx="9130" cy="1428934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-1493819" y="463144"/>
                  <a:ext cx="921214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6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93819" y="463144"/>
                  <a:ext cx="921214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>
              <a:off x="-430451" y="492641"/>
              <a:ext cx="9130" cy="1428934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172343" y="463143"/>
                  <a:ext cx="559064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6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343" y="463143"/>
                  <a:ext cx="559064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6949923" y="492641"/>
              <a:ext cx="9130" cy="1428934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02786" y="2157734"/>
              <a:ext cx="471283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85019" y="2157733"/>
              <a:ext cx="564257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950424" y="1684541"/>
                  <a:ext cx="59952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0424" y="1684541"/>
                  <a:ext cx="599523" cy="738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974882" y="3030171"/>
                  <a:ext cx="59952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4882" y="3030171"/>
                  <a:ext cx="599523" cy="7386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-750610" y="2157733"/>
              <a:ext cx="517770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489249" y="2191699"/>
              <a:ext cx="375103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13758863" y="88174"/>
              <a:ext cx="48585" cy="5226776"/>
            </a:xfrm>
            <a:prstGeom prst="straightConnector1">
              <a:avLst/>
            </a:prstGeom>
            <a:ln w="889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160976" y="88174"/>
              <a:ext cx="1209368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3154179" y="5276850"/>
              <a:ext cx="1209368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4313194" y="2245906"/>
                  <a:ext cx="1355756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sz="6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66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6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6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3194" y="2245906"/>
                  <a:ext cx="1355756" cy="1015663"/>
                </a:xfrm>
                <a:prstGeom prst="rect">
                  <a:avLst/>
                </a:prstGeom>
                <a:blipFill>
                  <a:blip r:embed="rId8"/>
                  <a:stretch>
                    <a:fillRect t="-26946" r="-36486" b="-479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010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83659" y="19052"/>
            <a:ext cx="4848902" cy="9983594"/>
            <a:chOff x="3583659" y="19052"/>
            <a:chExt cx="4848902" cy="99835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659" y="5534797"/>
              <a:ext cx="4848902" cy="44678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659" y="19052"/>
              <a:ext cx="4848902" cy="551574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47709" y="360219"/>
              <a:ext cx="468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33283" y="5895016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70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3824" y="484494"/>
            <a:ext cx="7091112" cy="6962687"/>
            <a:chOff x="573824" y="541644"/>
            <a:chExt cx="7091112" cy="6962687"/>
          </a:xfrm>
        </p:grpSpPr>
        <p:cxnSp>
          <p:nvCxnSpPr>
            <p:cNvPr id="9" name="Straight Arrow Connector 8"/>
            <p:cNvCxnSpPr/>
            <p:nvPr/>
          </p:nvCxnSpPr>
          <p:spPr>
            <a:xfrm rot="2700000" flipV="1">
              <a:off x="3987397" y="1341823"/>
              <a:ext cx="9144" cy="5769864"/>
            </a:xfrm>
            <a:prstGeom prst="straightConnector1">
              <a:avLst/>
            </a:prstGeom>
            <a:ln w="127000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1898071" y="6257615"/>
              <a:ext cx="5766865" cy="6165"/>
            </a:xfrm>
            <a:prstGeom prst="straightConnector1">
              <a:avLst/>
            </a:prstGeom>
            <a:ln w="1270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954876" y="541644"/>
              <a:ext cx="9144" cy="5769864"/>
            </a:xfrm>
            <a:prstGeom prst="straightConnector1">
              <a:avLst/>
            </a:prstGeom>
            <a:ln w="1270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2700000" flipV="1">
              <a:off x="3987397" y="1341823"/>
              <a:ext cx="9144" cy="5769864"/>
            </a:xfrm>
            <a:prstGeom prst="straightConnector1">
              <a:avLst/>
            </a:prstGeom>
            <a:ln w="127000">
              <a:solidFill>
                <a:srgbClr val="0070C0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73824" y="2779877"/>
                  <a:ext cx="1253740" cy="11079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6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824" y="2779877"/>
                  <a:ext cx="1253740" cy="110799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259629" y="6396335"/>
                  <a:ext cx="1234119" cy="11079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6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629" y="6396335"/>
                  <a:ext cx="1234119" cy="11079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62126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3824" y="484494"/>
            <a:ext cx="7091112" cy="6962687"/>
            <a:chOff x="573824" y="484494"/>
            <a:chExt cx="7091112" cy="6962687"/>
          </a:xfrm>
        </p:grpSpPr>
        <p:cxnSp>
          <p:nvCxnSpPr>
            <p:cNvPr id="9" name="Straight Arrow Connector 8"/>
            <p:cNvCxnSpPr/>
            <p:nvPr/>
          </p:nvCxnSpPr>
          <p:spPr>
            <a:xfrm rot="3600000" flipV="1">
              <a:off x="4560848" y="1802828"/>
              <a:ext cx="9144" cy="5769864"/>
            </a:xfrm>
            <a:prstGeom prst="straightConnector1">
              <a:avLst/>
            </a:prstGeom>
            <a:ln w="127000">
              <a:solidFill>
                <a:srgbClr val="0070C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1898071" y="6200465"/>
              <a:ext cx="5766865" cy="6165"/>
            </a:xfrm>
            <a:prstGeom prst="straightConnector1">
              <a:avLst/>
            </a:prstGeom>
            <a:ln w="1270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954876" y="484494"/>
              <a:ext cx="9144" cy="5769864"/>
            </a:xfrm>
            <a:prstGeom prst="straightConnector1">
              <a:avLst/>
            </a:prstGeom>
            <a:ln w="1270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800000" flipV="1">
              <a:off x="3437902" y="767095"/>
              <a:ext cx="9144" cy="5769864"/>
            </a:xfrm>
            <a:prstGeom prst="straightConnector1">
              <a:avLst/>
            </a:prstGeom>
            <a:ln w="127000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73824" y="2722727"/>
                  <a:ext cx="1253740" cy="11079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6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824" y="2722727"/>
                  <a:ext cx="1253740" cy="110799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259629" y="6339185"/>
                  <a:ext cx="1234119" cy="11079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6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629" y="6339185"/>
                  <a:ext cx="1234119" cy="11079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112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7" y="0"/>
            <a:ext cx="774586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33" y="0"/>
            <a:ext cx="6893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521676" y="372275"/>
            <a:ext cx="17543752" cy="7074906"/>
            <a:chOff x="-1521676" y="372275"/>
            <a:chExt cx="17543752" cy="7074906"/>
          </a:xfrm>
        </p:grpSpPr>
        <p:grpSp>
          <p:nvGrpSpPr>
            <p:cNvPr id="2" name="Group 1"/>
            <p:cNvGrpSpPr/>
            <p:nvPr/>
          </p:nvGrpSpPr>
          <p:grpSpPr>
            <a:xfrm>
              <a:off x="-1521676" y="484494"/>
              <a:ext cx="7091112" cy="6962687"/>
              <a:chOff x="573824" y="541644"/>
              <a:chExt cx="7091112" cy="6962687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rot="2700000" flipV="1">
                <a:off x="3987397" y="1341823"/>
                <a:ext cx="9144" cy="5769864"/>
              </a:xfrm>
              <a:prstGeom prst="straightConnector1">
                <a:avLst/>
              </a:prstGeom>
              <a:ln w="127000">
                <a:solidFill>
                  <a:srgbClr val="FF0000"/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3"/>
              <p:cNvCxnSpPr/>
              <p:nvPr/>
            </p:nvCxnSpPr>
            <p:spPr>
              <a:xfrm flipV="1">
                <a:off x="1898071" y="6257615"/>
                <a:ext cx="5766865" cy="6165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flipV="1">
                <a:off x="1954876" y="541644"/>
                <a:ext cx="9144" cy="5769864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rot="2700000" flipV="1">
                <a:off x="3987397" y="1341823"/>
                <a:ext cx="9144" cy="5769864"/>
              </a:xfrm>
              <a:prstGeom prst="straightConnector1">
                <a:avLst/>
              </a:prstGeom>
              <a:ln w="127000">
                <a:solidFill>
                  <a:srgbClr val="0070C0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573824" y="2779877"/>
                    <a:ext cx="1253740" cy="11079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6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824" y="2779877"/>
                    <a:ext cx="1253740" cy="110799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4259629" y="6396335"/>
                    <a:ext cx="1234119" cy="11079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6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6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9629" y="6396335"/>
                    <a:ext cx="1234119" cy="110799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8357653" y="484494"/>
              <a:ext cx="7091112" cy="6962687"/>
              <a:chOff x="573824" y="484494"/>
              <a:chExt cx="7091112" cy="696268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3600000" flipV="1">
                <a:off x="4560848" y="1802828"/>
                <a:ext cx="9144" cy="5769864"/>
              </a:xfrm>
              <a:prstGeom prst="straightConnector1">
                <a:avLst/>
              </a:prstGeom>
              <a:ln w="127000">
                <a:solidFill>
                  <a:srgbClr val="0070C0"/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898071" y="6200465"/>
                <a:ext cx="5766865" cy="6165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954876" y="484494"/>
                <a:ext cx="9144" cy="5769864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800000" flipV="1">
                <a:off x="3437902" y="767095"/>
                <a:ext cx="9144" cy="5769864"/>
              </a:xfrm>
              <a:prstGeom prst="straightConnector1">
                <a:avLst/>
              </a:prstGeom>
              <a:ln w="127000">
                <a:solidFill>
                  <a:srgbClr val="FF0000"/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573824" y="2722727"/>
                    <a:ext cx="1253740" cy="11079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6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824" y="2722727"/>
                    <a:ext cx="1253740" cy="110799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>
                    <a:off x="4259629" y="6339185"/>
                    <a:ext cx="1234119" cy="11079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6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6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9629" y="6339185"/>
                    <a:ext cx="1234119" cy="110799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TextBox 15"/>
            <p:cNvSpPr txBox="1"/>
            <p:nvPr/>
          </p:nvSpPr>
          <p:spPr>
            <a:xfrm>
              <a:off x="4903961" y="484494"/>
              <a:ext cx="112402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en-US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49960" y="372275"/>
              <a:ext cx="117211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en-US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00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521676" y="372275"/>
            <a:ext cx="17274447" cy="6797907"/>
            <a:chOff x="-1521676" y="372275"/>
            <a:chExt cx="17274447" cy="6797907"/>
          </a:xfrm>
        </p:grpSpPr>
        <p:grpSp>
          <p:nvGrpSpPr>
            <p:cNvPr id="2" name="Group 1"/>
            <p:cNvGrpSpPr/>
            <p:nvPr/>
          </p:nvGrpSpPr>
          <p:grpSpPr>
            <a:xfrm>
              <a:off x="-1521676" y="484494"/>
              <a:ext cx="7091112" cy="6685688"/>
              <a:chOff x="573824" y="541644"/>
              <a:chExt cx="7091112" cy="6685688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rot="2700000" flipV="1">
                <a:off x="3987397" y="1341823"/>
                <a:ext cx="9144" cy="5769864"/>
              </a:xfrm>
              <a:prstGeom prst="straightConnector1">
                <a:avLst/>
              </a:prstGeom>
              <a:ln w="127000">
                <a:solidFill>
                  <a:srgbClr val="FF0000"/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3"/>
              <p:cNvCxnSpPr/>
              <p:nvPr/>
            </p:nvCxnSpPr>
            <p:spPr>
              <a:xfrm flipV="1">
                <a:off x="1898071" y="6257615"/>
                <a:ext cx="5766865" cy="6165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flipV="1">
                <a:off x="1954876" y="541644"/>
                <a:ext cx="9144" cy="5769864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rot="2700000" flipV="1">
                <a:off x="3987397" y="1341823"/>
                <a:ext cx="9144" cy="5769864"/>
              </a:xfrm>
              <a:prstGeom prst="straightConnector1">
                <a:avLst/>
              </a:prstGeom>
              <a:ln w="127000">
                <a:solidFill>
                  <a:srgbClr val="0070C0"/>
                </a:solidFill>
                <a:prstDash val="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573824" y="2779877"/>
                    <a:ext cx="961994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824" y="2779877"/>
                    <a:ext cx="961994" cy="83099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4259629" y="6396335"/>
                    <a:ext cx="947759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9629" y="6396335"/>
                    <a:ext cx="947759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8357653" y="484494"/>
              <a:ext cx="7091112" cy="6685688"/>
              <a:chOff x="573824" y="484494"/>
              <a:chExt cx="7091112" cy="6685688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3600000" flipV="1">
                <a:off x="4560848" y="1802828"/>
                <a:ext cx="9144" cy="5769864"/>
              </a:xfrm>
              <a:prstGeom prst="straightConnector1">
                <a:avLst/>
              </a:prstGeom>
              <a:ln w="127000">
                <a:solidFill>
                  <a:srgbClr val="0070C0"/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898071" y="6200465"/>
                <a:ext cx="5766865" cy="6165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954876" y="484494"/>
                <a:ext cx="9144" cy="5769864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800000" flipV="1">
                <a:off x="3437902" y="767095"/>
                <a:ext cx="9144" cy="5769864"/>
              </a:xfrm>
              <a:prstGeom prst="straightConnector1">
                <a:avLst/>
              </a:prstGeom>
              <a:ln w="127000">
                <a:solidFill>
                  <a:srgbClr val="FF0000"/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573824" y="2722727"/>
                    <a:ext cx="961995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824" y="2722727"/>
                    <a:ext cx="961995" cy="8309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Rectangle 14"/>
                  <p:cNvSpPr/>
                  <p:nvPr/>
                </p:nvSpPr>
                <p:spPr>
                  <a:xfrm>
                    <a:off x="4259629" y="6339185"/>
                    <a:ext cx="947759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9629" y="6339185"/>
                    <a:ext cx="947759" cy="8309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TextBox 15"/>
            <p:cNvSpPr txBox="1"/>
            <p:nvPr/>
          </p:nvSpPr>
          <p:spPr>
            <a:xfrm>
              <a:off x="4903961" y="484494"/>
              <a:ext cx="8675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49960" y="372275"/>
              <a:ext cx="9028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44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89918" y="-1744287"/>
            <a:ext cx="12319945" cy="10583983"/>
            <a:chOff x="-1789918" y="-1744287"/>
            <a:chExt cx="12319945" cy="105839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0489" y="2078747"/>
              <a:ext cx="6570810" cy="237353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-1275975" y="3012131"/>
              <a:ext cx="590550" cy="560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33935" y="2948151"/>
              <a:ext cx="590550" cy="560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342671" y="1642382"/>
              <a:ext cx="3023878" cy="2999448"/>
            </a:xfrm>
            <a:prstGeom prst="rect">
              <a:avLst/>
            </a:prstGeom>
            <a:noFill/>
            <a:ln w="304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-1789918" y="0"/>
              <a:ext cx="1089593" cy="6226596"/>
              <a:chOff x="-1789918" y="0"/>
              <a:chExt cx="1089593" cy="622659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-734291" y="0"/>
                <a:ext cx="27709" cy="6082145"/>
              </a:xfrm>
              <a:prstGeom prst="line">
                <a:avLst/>
              </a:prstGeom>
              <a:ln w="3048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-1762209" y="492599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-1789918" y="1336578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-1762209" y="2078747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-1789918" y="2922726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-1755952" y="3691350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-1783661" y="4535329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-1755952" y="5277498"/>
                <a:ext cx="1055627" cy="949098"/>
              </a:xfrm>
              <a:prstGeom prst="line">
                <a:avLst/>
              </a:prstGeom>
              <a:ln w="1905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818143" y="7085370"/>
                  <a:ext cx="3511539" cy="1754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0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0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0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4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0</a:t>
                  </a:r>
                  <a:endParaRPr lang="en-US" sz="10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8143" y="7085370"/>
                  <a:ext cx="3511539" cy="1754326"/>
                </a:xfrm>
                <a:prstGeom prst="rect">
                  <a:avLst/>
                </a:prstGeom>
                <a:blipFill>
                  <a:blip r:embed="rId3"/>
                  <a:stretch>
                    <a:fillRect t="-20833" r="-20139" b="-434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721260" y="5010798"/>
              <a:ext cx="0" cy="2056137"/>
            </a:xfrm>
            <a:prstGeom prst="straightConnector1">
              <a:avLst/>
            </a:prstGeom>
            <a:ln w="1270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814877" y="2363719"/>
                  <a:ext cx="1715150" cy="1754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08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4877" y="2363719"/>
                  <a:ext cx="1715150" cy="175432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938722" y="-1744287"/>
                  <a:ext cx="2087366" cy="1661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0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10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108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10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8722" y="-1744287"/>
                  <a:ext cx="2087366" cy="1661993"/>
                </a:xfrm>
                <a:prstGeom prst="rect">
                  <a:avLst/>
                </a:prstGeom>
                <a:blipFill>
                  <a:blip r:embed="rId5"/>
                  <a:stretch>
                    <a:fillRect l="-2332" t="-24908" r="-38776" b="-483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/>
            <p:nvPr/>
          </p:nvCxnSpPr>
          <p:spPr>
            <a:xfrm>
              <a:off x="6715732" y="492598"/>
              <a:ext cx="2995956" cy="1"/>
            </a:xfrm>
            <a:prstGeom prst="straightConnector1">
              <a:avLst/>
            </a:prstGeom>
            <a:ln w="1270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715732" y="3622"/>
              <a:ext cx="0" cy="967149"/>
            </a:xfrm>
            <a:prstGeom prst="straightConnector1">
              <a:avLst/>
            </a:prstGeom>
            <a:ln w="1270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813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385199" y="-6875618"/>
            <a:ext cx="26778599" cy="26630468"/>
            <a:chOff x="-3385199" y="-6875618"/>
            <a:chExt cx="26778599" cy="26630468"/>
          </a:xfrm>
        </p:grpSpPr>
        <p:grpSp>
          <p:nvGrpSpPr>
            <p:cNvPr id="31" name="Group 30"/>
            <p:cNvGrpSpPr/>
            <p:nvPr/>
          </p:nvGrpSpPr>
          <p:grpSpPr>
            <a:xfrm>
              <a:off x="-1422400" y="-6875618"/>
              <a:ext cx="24815800" cy="26630468"/>
              <a:chOff x="-1422400" y="-6875618"/>
              <a:chExt cx="24815800" cy="2663046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089650" y="14039850"/>
                <a:ext cx="6286500" cy="5715000"/>
                <a:chOff x="7696200" y="-3124200"/>
                <a:chExt cx="6286500" cy="5715000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 flipV="1">
                  <a:off x="7696200" y="647700"/>
                  <a:ext cx="6286500" cy="38100"/>
                </a:xfrm>
                <a:prstGeom prst="line">
                  <a:avLst/>
                </a:prstGeom>
                <a:ln w="419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10934700" y="-3124200"/>
                  <a:ext cx="38100" cy="3771900"/>
                </a:xfrm>
                <a:prstGeom prst="line">
                  <a:avLst/>
                </a:prstGeom>
                <a:ln w="419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8743950" y="1638300"/>
                  <a:ext cx="4191000" cy="0"/>
                </a:xfrm>
                <a:prstGeom prst="line">
                  <a:avLst/>
                </a:prstGeom>
                <a:ln w="419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9677400" y="2590800"/>
                  <a:ext cx="2438400" cy="0"/>
                </a:xfrm>
                <a:prstGeom prst="line">
                  <a:avLst/>
                </a:prstGeom>
                <a:ln w="419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15989300" y="2743200"/>
                <a:ext cx="7404100" cy="1828800"/>
                <a:chOff x="12687300" y="7772400"/>
                <a:chExt cx="7404100" cy="18288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2687300" y="7772400"/>
                  <a:ext cx="7404100" cy="0"/>
                </a:xfrm>
                <a:prstGeom prst="line">
                  <a:avLst/>
                </a:prstGeom>
                <a:ln w="419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2687300" y="9601200"/>
                  <a:ext cx="7404100" cy="0"/>
                </a:xfrm>
                <a:prstGeom prst="line">
                  <a:avLst/>
                </a:prstGeom>
                <a:ln w="419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-1333500" y="9410700"/>
                <a:ext cx="0" cy="4597400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-1320800" y="13957300"/>
                <a:ext cx="21024850" cy="0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9699953" y="4765368"/>
                <a:ext cx="8603" cy="9267314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9699953" y="-6875618"/>
                <a:ext cx="8603" cy="9412341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1422400" y="-6757221"/>
                <a:ext cx="21024850" cy="0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1320800" y="-6616700"/>
                <a:ext cx="0" cy="4597400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7035800" y="1631301"/>
              <a:ext cx="11430000" cy="4128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018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720812" y="-1940085"/>
            <a:ext cx="23154526" cy="8798085"/>
            <a:chOff x="-6720812" y="-1940085"/>
            <a:chExt cx="23154526" cy="87980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50858" y="0"/>
              <a:ext cx="8412424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184" y="0"/>
              <a:ext cx="6893816" cy="68580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3421032" y="0"/>
              <a:ext cx="1209368" cy="5331132"/>
              <a:chOff x="13421032" y="0"/>
              <a:chExt cx="1209368" cy="533113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14025716" y="0"/>
                <a:ext cx="41788" cy="5331132"/>
              </a:xfrm>
              <a:prstGeom prst="straightConnector1">
                <a:avLst/>
              </a:prstGeom>
              <a:ln w="889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421032" y="0"/>
                <a:ext cx="1209368" cy="0"/>
              </a:xfrm>
              <a:prstGeom prst="line">
                <a:avLst/>
              </a:prstGeom>
              <a:ln w="889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3421032" y="5331132"/>
                <a:ext cx="1209368" cy="0"/>
              </a:xfrm>
              <a:prstGeom prst="line">
                <a:avLst/>
              </a:prstGeom>
              <a:ln w="889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637371" y="2157734"/>
              <a:ext cx="471283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129665" y="2157733"/>
                  <a:ext cx="732893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9665" y="2157733"/>
                  <a:ext cx="732893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947630" y="-1940085"/>
                  <a:ext cx="1594924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pt-BR" sz="6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630" y="-1940085"/>
                  <a:ext cx="1594924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4630400" y="2157732"/>
                  <a:ext cx="1803314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pt-BR" sz="6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0400" y="2157732"/>
                  <a:ext cx="1803314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>
              <a:off x="7786447" y="-576589"/>
              <a:ext cx="191729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1313060" y="1625547"/>
                  <a:ext cx="59952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060" y="1625547"/>
                  <a:ext cx="599523" cy="7386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1337518" y="2971177"/>
                  <a:ext cx="59952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518" y="2971177"/>
                  <a:ext cx="599523" cy="7386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-6720812" y="-1176754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en-US" sz="7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25328" y="-1176754"/>
              <a:ext cx="12618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en-US" sz="7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28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-6720812" y="-1940085"/>
            <a:ext cx="23154526" cy="8798085"/>
            <a:chOff x="-6720812" y="-1940085"/>
            <a:chExt cx="23154526" cy="879808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54551" y="-152400"/>
              <a:ext cx="7502895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192" y="0"/>
              <a:ext cx="6893808" cy="685800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3421032" y="0"/>
              <a:ext cx="1209368" cy="5331132"/>
              <a:chOff x="13421032" y="0"/>
              <a:chExt cx="1209368" cy="5331132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H="1">
                <a:off x="14025716" y="0"/>
                <a:ext cx="41788" cy="5331132"/>
              </a:xfrm>
              <a:prstGeom prst="straightConnector1">
                <a:avLst/>
              </a:prstGeom>
              <a:ln w="889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3421032" y="0"/>
                <a:ext cx="1209368" cy="0"/>
              </a:xfrm>
              <a:prstGeom prst="line">
                <a:avLst/>
              </a:prstGeom>
              <a:ln w="889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421032" y="5331132"/>
                <a:ext cx="1209368" cy="0"/>
              </a:xfrm>
              <a:prstGeom prst="line">
                <a:avLst/>
              </a:prstGeom>
              <a:ln w="889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6637371" y="2157734"/>
              <a:ext cx="471283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129665" y="2157733"/>
                  <a:ext cx="732893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9665" y="2157733"/>
                  <a:ext cx="732893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947630" y="-1940085"/>
                  <a:ext cx="1594924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pt-BR" sz="6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630" y="-1940085"/>
                  <a:ext cx="1594924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4630400" y="2157732"/>
                  <a:ext cx="1803314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pt-BR" sz="6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0400" y="2157732"/>
                  <a:ext cx="1803314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>
              <a:off x="7786447" y="-576589"/>
              <a:ext cx="191729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1313060" y="1625547"/>
                  <a:ext cx="59952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060" y="1625547"/>
                  <a:ext cx="599523" cy="7386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337518" y="2971177"/>
                  <a:ext cx="59952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518" y="2971177"/>
                  <a:ext cx="599523" cy="7386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-6720812" y="-1176754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en-US" sz="7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25328" y="-1176754"/>
              <a:ext cx="12618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en-US" sz="7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96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6720812" y="-1940085"/>
            <a:ext cx="22703762" cy="8798085"/>
            <a:chOff x="-6720812" y="-1940085"/>
            <a:chExt cx="22703762" cy="87980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15518" y="-530633"/>
              <a:ext cx="7562286" cy="716857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192" y="0"/>
              <a:ext cx="6893808" cy="685800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3421032" y="0"/>
              <a:ext cx="1209368" cy="5331132"/>
              <a:chOff x="13421032" y="0"/>
              <a:chExt cx="1209368" cy="5331132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H="1">
                <a:off x="14025716" y="0"/>
                <a:ext cx="41788" cy="5331132"/>
              </a:xfrm>
              <a:prstGeom prst="straightConnector1">
                <a:avLst/>
              </a:prstGeom>
              <a:ln w="889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3421032" y="0"/>
                <a:ext cx="1209368" cy="0"/>
              </a:xfrm>
              <a:prstGeom prst="line">
                <a:avLst/>
              </a:prstGeom>
              <a:ln w="889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421032" y="5331132"/>
                <a:ext cx="1209368" cy="0"/>
              </a:xfrm>
              <a:prstGeom prst="line">
                <a:avLst/>
              </a:prstGeom>
              <a:ln w="889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6637371" y="2157734"/>
              <a:ext cx="471283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29665" y="2157733"/>
              <a:ext cx="564257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947630" y="-1940085"/>
                  <a:ext cx="1147365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sz="6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6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6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630" y="-1940085"/>
                  <a:ext cx="1147365" cy="1015663"/>
                </a:xfrm>
                <a:prstGeom prst="rect">
                  <a:avLst/>
                </a:prstGeom>
                <a:blipFill>
                  <a:blip r:embed="rId4"/>
                  <a:stretch>
                    <a:fillRect l="-14894" t="-25301" r="-43085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4630400" y="2157732"/>
                  <a:ext cx="1352550" cy="1015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sz="6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66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6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0400" y="2157732"/>
                  <a:ext cx="1352550" cy="1015663"/>
                </a:xfrm>
                <a:prstGeom prst="rect">
                  <a:avLst/>
                </a:prstGeom>
                <a:blipFill>
                  <a:blip r:embed="rId5"/>
                  <a:stretch>
                    <a:fillRect t="-25150" r="-36486" b="-49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>
              <a:off x="7786447" y="-576589"/>
              <a:ext cx="191729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1313060" y="1625547"/>
                  <a:ext cx="59952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060" y="1625547"/>
                  <a:ext cx="599523" cy="738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337518" y="2971177"/>
                  <a:ext cx="59952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518" y="2971177"/>
                  <a:ext cx="599523" cy="7386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-6720812" y="-1176754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en-US" sz="7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25328" y="-1176754"/>
              <a:ext cx="12618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en-US" sz="7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20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059427" y="-7112821"/>
            <a:ext cx="35766730" cy="26867671"/>
            <a:chOff x="-8059427" y="-7112821"/>
            <a:chExt cx="35766730" cy="26867671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5988050" y="17811750"/>
              <a:ext cx="6286500" cy="3810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9226550" y="14039850"/>
              <a:ext cx="38100" cy="377190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35800" y="18802350"/>
              <a:ext cx="4191000" cy="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969250" y="19754850"/>
              <a:ext cx="2438400" cy="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5994400" y="13874750"/>
              <a:ext cx="30118459" cy="146050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005253" y="4694596"/>
              <a:ext cx="8603" cy="9515579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013856" y="-6698125"/>
              <a:ext cx="8603" cy="9515579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5892389" y="9318625"/>
              <a:ext cx="0" cy="4597400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5879689" y="-6708775"/>
              <a:ext cx="0" cy="4597400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1637070" y="1515266"/>
              <a:ext cx="11514762" cy="4359476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20303203" y="2819093"/>
              <a:ext cx="7404100" cy="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303203" y="4724093"/>
              <a:ext cx="7404100" cy="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7522038" y="-7112821"/>
              <a:ext cx="3523324" cy="21486046"/>
              <a:chOff x="7522038" y="-7112821"/>
              <a:chExt cx="3523324" cy="21486046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2038" y="-6799725"/>
                <a:ext cx="3523324" cy="20560994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7829091" y="-6280665"/>
                <a:ext cx="2940509" cy="43022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918450" y="9318625"/>
                <a:ext cx="2940509" cy="43022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8788400" y="-7112821"/>
                <a:ext cx="914400" cy="914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8777953" y="13458825"/>
                <a:ext cx="914400" cy="914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9235153" y="9318625"/>
                <a:ext cx="0" cy="4597400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9264650" y="-6537737"/>
                <a:ext cx="0" cy="4597400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-5976477" y="-6701711"/>
              <a:ext cx="30118459" cy="146050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589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7668391" y="-7112821"/>
            <a:ext cx="35375694" cy="26867671"/>
            <a:chOff x="-7668391" y="-7112821"/>
            <a:chExt cx="35375694" cy="26867671"/>
          </a:xfrm>
        </p:grpSpPr>
        <p:grpSp>
          <p:nvGrpSpPr>
            <p:cNvPr id="11" name="Group 10"/>
            <p:cNvGrpSpPr/>
            <p:nvPr/>
          </p:nvGrpSpPr>
          <p:grpSpPr>
            <a:xfrm>
              <a:off x="-7668391" y="-6725471"/>
              <a:ext cx="3523324" cy="20715750"/>
              <a:chOff x="-7668391" y="-6725471"/>
              <a:chExt cx="3523324" cy="2071575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668391" y="-6725471"/>
                <a:ext cx="3523324" cy="20560994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-7361338" y="-6435011"/>
                <a:ext cx="2940509" cy="43022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-7271979" y="9510867"/>
                <a:ext cx="2940509" cy="43022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-5955276" y="9392879"/>
                <a:ext cx="0" cy="4597400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5925779" y="-6692083"/>
                <a:ext cx="0" cy="4597400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flipV="1">
              <a:off x="5988050" y="17811750"/>
              <a:ext cx="6286500" cy="3810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9226550" y="14039850"/>
              <a:ext cx="38100" cy="377190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35800" y="18802350"/>
              <a:ext cx="4191000" cy="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969250" y="19754850"/>
              <a:ext cx="2438400" cy="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5994400" y="13874750"/>
              <a:ext cx="30118459" cy="146050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005253" y="4694596"/>
              <a:ext cx="8603" cy="9515579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013856" y="-6698125"/>
              <a:ext cx="8603" cy="9515579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084912" y="-6708775"/>
              <a:ext cx="4359476" cy="20624800"/>
              <a:chOff x="-8059427" y="-6708775"/>
              <a:chExt cx="4359476" cy="206248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-5892389" y="9318625"/>
                <a:ext cx="0" cy="4597400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-5879689" y="-6708775"/>
                <a:ext cx="0" cy="4597400"/>
              </a:xfrm>
              <a:prstGeom prst="line">
                <a:avLst/>
              </a:prstGeom>
              <a:ln w="2540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1637070" y="1515266"/>
                <a:ext cx="11514762" cy="4359476"/>
              </a:xfrm>
              <a:prstGeom prst="rect">
                <a:avLst/>
              </a:prstGeom>
            </p:spPr>
          </p:pic>
        </p:grpSp>
        <p:cxnSp>
          <p:nvCxnSpPr>
            <p:cNvPr id="13" name="Straight Connector 12"/>
            <p:cNvCxnSpPr/>
            <p:nvPr/>
          </p:nvCxnSpPr>
          <p:spPr>
            <a:xfrm>
              <a:off x="20303203" y="2819093"/>
              <a:ext cx="7404100" cy="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303203" y="4724093"/>
              <a:ext cx="7404100" cy="0"/>
            </a:xfrm>
            <a:prstGeom prst="line">
              <a:avLst/>
            </a:prstGeom>
            <a:ln w="419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788400" y="-7112821"/>
              <a:ext cx="914400" cy="914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777953" y="13458825"/>
              <a:ext cx="914400" cy="914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-5976477" y="-6701711"/>
              <a:ext cx="30118459" cy="146050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817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123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DDLittle</dc:creator>
  <cp:lastModifiedBy>DDLittle</cp:lastModifiedBy>
  <cp:revision>49</cp:revision>
  <dcterms:created xsi:type="dcterms:W3CDTF">2019-05-02T18:56:28Z</dcterms:created>
  <dcterms:modified xsi:type="dcterms:W3CDTF">2019-05-22T00:08:04Z</dcterms:modified>
</cp:coreProperties>
</file>